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begay@ihs.gov" TargetMode="External"/><Relationship Id="rId2" Type="http://schemas.openxmlformats.org/officeDocument/2006/relationships/hyperlink" Target="https://nppes.cms.hhs.gov/NPPES/Welcome.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 Enrollment by</a:t>
            </a:r>
            <a:br>
              <a:rPr lang="en-US" dirty="0" smtClean="0"/>
            </a:br>
            <a:r>
              <a:rPr lang="en-US" dirty="0" smtClean="0"/>
              <a:t>Karen Begay,</a:t>
            </a:r>
            <a:br>
              <a:rPr lang="en-US" dirty="0" smtClean="0"/>
            </a:br>
            <a:r>
              <a:rPr lang="en-US" dirty="0" smtClean="0"/>
              <a:t>Business Office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8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and Medicaid do not require an enrolment for Non-Physicians.</a:t>
            </a:r>
          </a:p>
          <a:p>
            <a:r>
              <a:rPr lang="en-US" dirty="0" smtClean="0"/>
              <a:t>It is required for Non-Physicians to be registered with a National Provider Identification number (NPI).  </a:t>
            </a:r>
          </a:p>
          <a:p>
            <a:r>
              <a:rPr lang="en-US" dirty="0" smtClean="0"/>
              <a:t>The NPI is required to be entered into our billing system called the Resource and Patient Management System (RPMS) in order to bill.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4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Billable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Nurses:</a:t>
            </a:r>
          </a:p>
          <a:p>
            <a:pPr lvl="1"/>
            <a:r>
              <a:rPr lang="en-US" b="1" dirty="0" smtClean="0"/>
              <a:t>We can bill Private Insurance and Medicare for the following services</a:t>
            </a:r>
          </a:p>
          <a:p>
            <a:pPr lvl="1"/>
            <a:r>
              <a:rPr lang="en-US" b="1" dirty="0" smtClean="0"/>
              <a:t>Would Care/Dressing Changes – Order must in the Order TAB in EHR.</a:t>
            </a:r>
          </a:p>
          <a:p>
            <a:pPr lvl="1"/>
            <a:r>
              <a:rPr lang="en-US" b="1" dirty="0" smtClean="0"/>
              <a:t>IV Injections</a:t>
            </a:r>
          </a:p>
          <a:p>
            <a:pPr lvl="1"/>
            <a:r>
              <a:rPr lang="en-US" b="1" dirty="0" smtClean="0"/>
              <a:t>Immunizations</a:t>
            </a:r>
          </a:p>
          <a:p>
            <a:pPr lvl="1"/>
            <a:r>
              <a:rPr lang="en-US" b="1" dirty="0" smtClean="0"/>
              <a:t>Issuing a cold pack.</a:t>
            </a:r>
            <a:endParaRPr lang="en-US" b="1" dirty="0"/>
          </a:p>
          <a:p>
            <a:r>
              <a:rPr lang="en-US" b="1" dirty="0" smtClean="0"/>
              <a:t>Pharmacist:</a:t>
            </a:r>
          </a:p>
          <a:p>
            <a:pPr lvl="1"/>
            <a:r>
              <a:rPr lang="en-US" b="1" dirty="0" smtClean="0"/>
              <a:t>All Pharmacy visits with Medicaid at </a:t>
            </a:r>
            <a:r>
              <a:rPr lang="en-US" b="1" dirty="0" smtClean="0"/>
              <a:t>$427</a:t>
            </a:r>
            <a:r>
              <a:rPr lang="en-US" b="1" dirty="0" smtClean="0"/>
              <a:t>.00 </a:t>
            </a:r>
            <a:r>
              <a:rPr lang="en-US" b="1" dirty="0" smtClean="0"/>
              <a:t>per visit.</a:t>
            </a:r>
          </a:p>
          <a:p>
            <a:pPr lvl="1"/>
            <a:r>
              <a:rPr lang="en-US" b="1" dirty="0" smtClean="0"/>
              <a:t>POS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671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Plan and Provider Enumeration System (NPPES)</a:t>
            </a:r>
          </a:p>
          <a:p>
            <a:r>
              <a:rPr lang="en-US" dirty="0" smtClean="0">
                <a:hlinkClick r:id="rId2"/>
              </a:rPr>
              <a:t>https://nppes.cms.hhs.gov/NPPES/Welcome.do</a:t>
            </a:r>
            <a:endParaRPr lang="en-US" dirty="0" smtClean="0"/>
          </a:p>
          <a:p>
            <a:r>
              <a:rPr lang="en-US" dirty="0" smtClean="0"/>
              <a:t>Create a login</a:t>
            </a:r>
          </a:p>
          <a:p>
            <a:r>
              <a:rPr lang="en-US" dirty="0" smtClean="0"/>
              <a:t>Login to NPEES</a:t>
            </a:r>
          </a:p>
          <a:p>
            <a:r>
              <a:rPr lang="en-US" dirty="0" smtClean="0"/>
              <a:t>Complete NPI applications – Estimated time to complete is 20 minutes.</a:t>
            </a:r>
          </a:p>
          <a:p>
            <a:endParaRPr lang="en-US" dirty="0"/>
          </a:p>
          <a:p>
            <a:r>
              <a:rPr lang="en-US" dirty="0" smtClean="0"/>
              <a:t>Contact: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Karen Begay, Business Office Manager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karen.begay@ihs.gov</a:t>
            </a:r>
            <a:endParaRPr lang="en-US" dirty="0" smtClean="0"/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(520)295-2546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4099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32</TotalTime>
  <Words>143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Provider Enrollment by Karen Begay, Business Office Manager</vt:lpstr>
      <vt:lpstr>Requirements</vt:lpstr>
      <vt:lpstr>Billable Services</vt:lpstr>
      <vt:lpstr>How to Enroll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Enrollment by Karen Begay, Business Office Manager</dc:title>
  <dc:creator>Begay, Karen (IHS/TUC)</dc:creator>
  <cp:lastModifiedBy>Begay, Karen (IHS/TUC)</cp:lastModifiedBy>
  <cp:revision>8</cp:revision>
  <cp:lastPrinted>2018-04-17T16:41:51Z</cp:lastPrinted>
  <dcterms:created xsi:type="dcterms:W3CDTF">2017-02-07T17:03:17Z</dcterms:created>
  <dcterms:modified xsi:type="dcterms:W3CDTF">2018-06-26T17:14:23Z</dcterms:modified>
</cp:coreProperties>
</file>